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  <a:srgbClr val="008000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264" y="53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lze upravit styl předlohy.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/>
              <a:t>Kliknutím lze upravit styl.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cs-CZ"/>
              <a:t>Kliknutím na ikonu přidáte obrázek.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38836406-4139-467D-AA57-139F23145E5F}" type="datetimeFigureOut">
              <a:rPr lang="cs-CZ" smtClean="0"/>
              <a:t>2.12.2019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4993C429-A92B-4361-938B-DA0C6C3ABC59}" type="slidenum">
              <a:rPr lang="cs-CZ" smtClean="0"/>
              <a:t>‹#›</a:t>
            </a:fld>
            <a:endParaRPr lang="cs-CZ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3399"/>
            </a:gs>
            <a:gs pos="25000">
              <a:srgbClr val="FF6633"/>
            </a:gs>
            <a:gs pos="50000">
              <a:srgbClr val="FFFF00"/>
            </a:gs>
            <a:gs pos="75000">
              <a:srgbClr val="01A78F"/>
            </a:gs>
            <a:gs pos="100000">
              <a:srgbClr val="3366FF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292792" y="836712"/>
            <a:ext cx="7527680" cy="3940669"/>
          </a:xfrm>
          <a:effectLst>
            <a:glow rad="139700">
              <a:schemeClr val="accent2">
                <a:satMod val="175000"/>
                <a:alpha val="40000"/>
              </a:schemeClr>
            </a:glow>
          </a:effectLst>
        </p:spPr>
        <p:txBody>
          <a:bodyPr/>
          <a:lstStyle/>
          <a:p>
            <a:pPr algn="ctr"/>
            <a:r>
              <a:rPr lang="cs-CZ" sz="4400" dirty="0">
                <a:latin typeface="Algerian" panose="04020705040A02060702" pitchFamily="82" charset="0"/>
              </a:rPr>
              <a:t>        </a:t>
            </a:r>
            <a:r>
              <a:rPr lang="cs-CZ" sz="2800" dirty="0">
                <a:solidFill>
                  <a:schemeClr val="accent3"/>
                </a:solidFill>
              </a:rPr>
              <a:t>Obec Malhostovice Vás zve na:</a:t>
            </a:r>
            <a:br>
              <a:rPr lang="cs-CZ" sz="2800" dirty="0">
                <a:solidFill>
                  <a:schemeClr val="accent3"/>
                </a:solidFill>
              </a:rPr>
            </a:br>
            <a:br>
              <a:rPr lang="cs-CZ" sz="2800" dirty="0">
                <a:solidFill>
                  <a:schemeClr val="accent3"/>
                </a:solidFill>
                <a:latin typeface="Algerian" panose="04020705040A02060702" pitchFamily="82" charset="0"/>
              </a:rPr>
            </a:br>
            <a:r>
              <a:rPr lang="cs-CZ" sz="4400" dirty="0">
                <a:solidFill>
                  <a:schemeClr val="bg1"/>
                </a:solidFill>
                <a:latin typeface="Berlin Sans FB Demi" panose="020E0802020502020306" pitchFamily="34" charset="0"/>
                <a:cs typeface="Aharoni" panose="02010803020104030203" pitchFamily="2" charset="-79"/>
              </a:rPr>
              <a:t>Předvánoční posezení se                     </a:t>
            </a:r>
            <a:br>
              <a:rPr lang="cs-CZ" sz="4400" dirty="0">
                <a:solidFill>
                  <a:schemeClr val="bg1"/>
                </a:solidFill>
                <a:latin typeface="Berlin Sans FB Demi" panose="020E0802020502020306" pitchFamily="34" charset="0"/>
                <a:cs typeface="Aharoni" panose="02010803020104030203" pitchFamily="2" charset="-79"/>
              </a:rPr>
            </a:br>
            <a:r>
              <a:rPr lang="cs-CZ" sz="4400" dirty="0">
                <a:solidFill>
                  <a:schemeClr val="bg1"/>
                </a:solidFill>
                <a:latin typeface="Berlin Sans FB Demi" panose="020E0802020502020306" pitchFamily="34" charset="0"/>
                <a:cs typeface="Aharoni" panose="02010803020104030203" pitchFamily="2" charset="-79"/>
              </a:rPr>
              <a:t>seniory </a:t>
            </a:r>
            <a:br>
              <a:rPr lang="cs-CZ" sz="4400" dirty="0">
                <a:solidFill>
                  <a:schemeClr val="bg1"/>
                </a:solidFill>
                <a:latin typeface="Berlin Sans FB Demi" panose="020E0802020502020306" pitchFamily="34" charset="0"/>
                <a:cs typeface="Aharoni" panose="02010803020104030203" pitchFamily="2" charset="-79"/>
              </a:rPr>
            </a:br>
            <a:r>
              <a:rPr lang="cs-CZ" sz="4400" dirty="0">
                <a:solidFill>
                  <a:schemeClr val="bg1"/>
                </a:solidFill>
                <a:latin typeface="Berlin Sans FB Demi" panose="020E0802020502020306" pitchFamily="34" charset="0"/>
                <a:cs typeface="Aharoni" panose="02010803020104030203" pitchFamily="2" charset="-79"/>
              </a:rPr>
              <a:t>v Sokolovn</a:t>
            </a:r>
            <a:r>
              <a:rPr lang="cs-CZ" sz="4400" b="1" dirty="0">
                <a:solidFill>
                  <a:schemeClr val="bg1"/>
                </a:solidFill>
                <a:latin typeface="Berlin Sans FB Demi" panose="020E0802020502020306" pitchFamily="34" charset="0"/>
                <a:cs typeface="Aharoni" panose="02010803020104030203" pitchFamily="2" charset="-79"/>
              </a:rPr>
              <a:t>ě</a:t>
            </a:r>
            <a:r>
              <a:rPr lang="cs-CZ" sz="4400" dirty="0">
                <a:solidFill>
                  <a:schemeClr val="bg1"/>
                </a:solidFill>
                <a:latin typeface="Berlin Sans FB Demi" panose="020E0802020502020306" pitchFamily="34" charset="0"/>
                <a:cs typeface="Aharoni" panose="02010803020104030203" pitchFamily="2" charset="-79"/>
              </a:rPr>
              <a:t> </a:t>
            </a:r>
            <a:br>
              <a:rPr lang="cs-CZ" dirty="0">
                <a:solidFill>
                  <a:schemeClr val="bg1"/>
                </a:solidFill>
                <a:latin typeface="Berlin Sans FB Demi" panose="020E0802020502020306" pitchFamily="34" charset="0"/>
                <a:cs typeface="Aharoni" panose="02010803020104030203" pitchFamily="2" charset="-79"/>
              </a:rPr>
            </a:br>
            <a:br>
              <a:rPr lang="cs-CZ" dirty="0">
                <a:latin typeface="Berlin Sans FB Demi" panose="020E0802020502020306" pitchFamily="34" charset="0"/>
                <a:cs typeface="Aharoni" panose="02010803020104030203" pitchFamily="2" charset="-79"/>
              </a:rPr>
            </a:br>
            <a:endParaRPr lang="cs-CZ" dirty="0">
              <a:latin typeface="Berlin Sans FB Demi" panose="020E0802020502020306" pitchFamily="34" charset="0"/>
              <a:cs typeface="Aharoni" panose="02010803020104030203" pitchFamily="2" charset="-79"/>
            </a:endParaRP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115616" y="3933056"/>
            <a:ext cx="7117180" cy="504056"/>
          </a:xfrm>
        </p:spPr>
        <p:txBody>
          <a:bodyPr>
            <a:noAutofit/>
          </a:bodyPr>
          <a:lstStyle/>
          <a:p>
            <a:endParaRPr lang="cs-CZ" sz="3200" dirty="0"/>
          </a:p>
          <a:p>
            <a:r>
              <a:rPr lang="cs-CZ" sz="3200" dirty="0"/>
              <a:t>12.12.2019   od 16:00 hodin </a:t>
            </a:r>
          </a:p>
          <a:p>
            <a:r>
              <a:rPr lang="cs-CZ" sz="2400" dirty="0"/>
              <a:t>Občerstvení a </a:t>
            </a:r>
            <a:r>
              <a:rPr lang="cs-CZ" sz="2400"/>
              <a:t>hudba zajištěna</a:t>
            </a:r>
            <a:endParaRPr lang="cs-CZ" sz="2400" dirty="0"/>
          </a:p>
          <a:p>
            <a:endParaRPr lang="cs-CZ" sz="3200" dirty="0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08160" y="332656"/>
            <a:ext cx="969264" cy="119481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60242100"/>
      </p:ext>
    </p:extLst>
  </p:cSld>
  <p:clrMapOvr>
    <a:masterClrMapping/>
  </p:clrMapOvr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TM02455610[[fn=Podzim]]</Template>
  <TotalTime>188</TotalTime>
  <Words>27</Words>
  <Application>Microsoft Office PowerPoint</Application>
  <PresentationFormat>Předvádění na obrazovce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6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8" baseType="lpstr">
      <vt:lpstr>Algerian</vt:lpstr>
      <vt:lpstr>Arial</vt:lpstr>
      <vt:lpstr>Berlin Sans FB Demi</vt:lpstr>
      <vt:lpstr>Courier New</vt:lpstr>
      <vt:lpstr>Verdana</vt:lpstr>
      <vt:lpstr>Wingdings 2</vt:lpstr>
      <vt:lpstr>Autumn</vt:lpstr>
      <vt:lpstr>        Obec Malhostovice Vás zve na:  Předvánoční posezení se                      seniory  v Sokolovně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Předvánoční posezení se                      seniory  v Restauraci u Jamajky a předsálí sokolovny – vstup z Jama</dc:title>
  <dc:creator>Eslam</dc:creator>
  <cp:lastModifiedBy>Radka</cp:lastModifiedBy>
  <cp:revision>18</cp:revision>
  <dcterms:created xsi:type="dcterms:W3CDTF">2017-11-21T14:11:45Z</dcterms:created>
  <dcterms:modified xsi:type="dcterms:W3CDTF">2019-12-02T20:13:09Z</dcterms:modified>
</cp:coreProperties>
</file>

<file path=docProps/thumbnail.jpeg>
</file>